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48" r:id="rId2"/>
  </p:sldMasterIdLst>
  <p:sldIdLst>
    <p:sldId id="256" r:id="rId3"/>
    <p:sldId id="257" r:id="rId4"/>
    <p:sldId id="258" r:id="rId5"/>
    <p:sldId id="262" r:id="rId6"/>
    <p:sldId id="264" r:id="rId7"/>
    <p:sldId id="263" r:id="rId8"/>
    <p:sldId id="260" r:id="rId9"/>
    <p:sldId id="259" r:id="rId10"/>
  </p:sldIdLst>
  <p:sldSz cx="12192000" cy="6858000"/>
  <p:notesSz cx="6858000" cy="9144000"/>
  <p:defaultTextStyle>
    <a:defPPr>
      <a:defRPr lang="en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72" autoAdjust="0"/>
    <p:restoredTop sz="94660"/>
  </p:normalViewPr>
  <p:slideViewPr>
    <p:cSldViewPr snapToGrid="0">
      <p:cViewPr varScale="1">
        <p:scale>
          <a:sx n="64" d="100"/>
          <a:sy n="64" d="100"/>
        </p:scale>
        <p:origin x="90" y="2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microsoft.com/office/2016/11/relationships/changesInfo" Target="changesInfos/changesInfo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aris Taylor" userId="f6f20823-7d5f-4176-a928-74bb03618d1d" providerId="ADAL" clId="{5236B2D1-38A3-42BF-AC63-64160A39F367}"/>
    <pc:docChg chg="custSel addSld delSld modSld">
      <pc:chgData name="Charis Taylor" userId="f6f20823-7d5f-4176-a928-74bb03618d1d" providerId="ADAL" clId="{5236B2D1-38A3-42BF-AC63-64160A39F367}" dt="2021-09-24T06:57:26.158" v="896" actId="14100"/>
      <pc:docMkLst>
        <pc:docMk/>
      </pc:docMkLst>
      <pc:sldChg chg="modSp">
        <pc:chgData name="Charis Taylor" userId="f6f20823-7d5f-4176-a928-74bb03618d1d" providerId="ADAL" clId="{5236B2D1-38A3-42BF-AC63-64160A39F367}" dt="2021-09-23T07:10:06.818" v="180" actId="15"/>
        <pc:sldMkLst>
          <pc:docMk/>
          <pc:sldMk cId="325728636" sldId="259"/>
        </pc:sldMkLst>
        <pc:spChg chg="mod">
          <ac:chgData name="Charis Taylor" userId="f6f20823-7d5f-4176-a928-74bb03618d1d" providerId="ADAL" clId="{5236B2D1-38A3-42BF-AC63-64160A39F367}" dt="2021-09-23T07:03:43.268" v="52" actId="20577"/>
          <ac:spMkLst>
            <pc:docMk/>
            <pc:sldMk cId="325728636" sldId="259"/>
            <ac:spMk id="2" creationId="{8B3F2D0D-486F-48F4-AFD9-51D0E5E5FC06}"/>
          </ac:spMkLst>
        </pc:spChg>
        <pc:spChg chg="mod">
          <ac:chgData name="Charis Taylor" userId="f6f20823-7d5f-4176-a928-74bb03618d1d" providerId="ADAL" clId="{5236B2D1-38A3-42BF-AC63-64160A39F367}" dt="2021-09-23T07:10:06.818" v="180" actId="15"/>
          <ac:spMkLst>
            <pc:docMk/>
            <pc:sldMk cId="325728636" sldId="259"/>
            <ac:spMk id="4" creationId="{09878283-0E76-4C5C-AD01-2D73769C6071}"/>
          </ac:spMkLst>
        </pc:spChg>
        <pc:spChg chg="mod">
          <ac:chgData name="Charis Taylor" userId="f6f20823-7d5f-4176-a928-74bb03618d1d" providerId="ADAL" clId="{5236B2D1-38A3-42BF-AC63-64160A39F367}" dt="2021-09-23T07:04:38.539" v="67" actId="1076"/>
          <ac:spMkLst>
            <pc:docMk/>
            <pc:sldMk cId="325728636" sldId="259"/>
            <ac:spMk id="5" creationId="{09878283-0E76-4C5C-AD01-2D73769C6071}"/>
          </ac:spMkLst>
        </pc:spChg>
      </pc:sldChg>
      <pc:sldChg chg="add del">
        <pc:chgData name="Charis Taylor" userId="f6f20823-7d5f-4176-a928-74bb03618d1d" providerId="ADAL" clId="{5236B2D1-38A3-42BF-AC63-64160A39F367}" dt="2021-09-24T06:45:05.224" v="183" actId="2696"/>
        <pc:sldMkLst>
          <pc:docMk/>
          <pc:sldMk cId="2216966356" sldId="261"/>
        </pc:sldMkLst>
      </pc:sldChg>
      <pc:sldChg chg="modSp add">
        <pc:chgData name="Charis Taylor" userId="f6f20823-7d5f-4176-a928-74bb03618d1d" providerId="ADAL" clId="{5236B2D1-38A3-42BF-AC63-64160A39F367}" dt="2021-09-24T06:45:28.985" v="236" actId="20577"/>
        <pc:sldMkLst>
          <pc:docMk/>
          <pc:sldMk cId="1389220580" sldId="262"/>
        </pc:sldMkLst>
        <pc:spChg chg="mod">
          <ac:chgData name="Charis Taylor" userId="f6f20823-7d5f-4176-a928-74bb03618d1d" providerId="ADAL" clId="{5236B2D1-38A3-42BF-AC63-64160A39F367}" dt="2021-09-24T06:45:12.908" v="203" actId="20577"/>
          <ac:spMkLst>
            <pc:docMk/>
            <pc:sldMk cId="1389220580" sldId="262"/>
            <ac:spMk id="2" creationId="{7ED6999E-A6EC-40EB-89B6-4DF50518F2C9}"/>
          </ac:spMkLst>
        </pc:spChg>
        <pc:spChg chg="mod">
          <ac:chgData name="Charis Taylor" userId="f6f20823-7d5f-4176-a928-74bb03618d1d" providerId="ADAL" clId="{5236B2D1-38A3-42BF-AC63-64160A39F367}" dt="2021-09-24T06:45:28.985" v="236" actId="20577"/>
          <ac:spMkLst>
            <pc:docMk/>
            <pc:sldMk cId="1389220580" sldId="262"/>
            <ac:spMk id="3" creationId="{4D6D1521-9233-4A75-8FE1-EC6DA10FCD47}"/>
          </ac:spMkLst>
        </pc:spChg>
      </pc:sldChg>
      <pc:sldChg chg="addSp modSp add">
        <pc:chgData name="Charis Taylor" userId="f6f20823-7d5f-4176-a928-74bb03618d1d" providerId="ADAL" clId="{5236B2D1-38A3-42BF-AC63-64160A39F367}" dt="2021-09-24T06:57:26.158" v="896" actId="14100"/>
        <pc:sldMkLst>
          <pc:docMk/>
          <pc:sldMk cId="1042839927" sldId="263"/>
        </pc:sldMkLst>
        <pc:spChg chg="mod">
          <ac:chgData name="Charis Taylor" userId="f6f20823-7d5f-4176-a928-74bb03618d1d" providerId="ADAL" clId="{5236B2D1-38A3-42BF-AC63-64160A39F367}" dt="2021-09-24T06:46:09.657" v="286" actId="5793"/>
          <ac:spMkLst>
            <pc:docMk/>
            <pc:sldMk cId="1042839927" sldId="263"/>
            <ac:spMk id="2" creationId="{C396B685-B496-47BF-93F6-0B24D72DC56F}"/>
          </ac:spMkLst>
        </pc:spChg>
        <pc:spChg chg="mod">
          <ac:chgData name="Charis Taylor" userId="f6f20823-7d5f-4176-a928-74bb03618d1d" providerId="ADAL" clId="{5236B2D1-38A3-42BF-AC63-64160A39F367}" dt="2021-09-24T06:57:26.158" v="896" actId="14100"/>
          <ac:spMkLst>
            <pc:docMk/>
            <pc:sldMk cId="1042839927" sldId="263"/>
            <ac:spMk id="3" creationId="{EF59C4BD-520F-4BA9-8D75-EEEDB13A3DB4}"/>
          </ac:spMkLst>
        </pc:spChg>
        <pc:picChg chg="add mod">
          <ac:chgData name="Charis Taylor" userId="f6f20823-7d5f-4176-a928-74bb03618d1d" providerId="ADAL" clId="{5236B2D1-38A3-42BF-AC63-64160A39F367}" dt="2021-09-24T06:57:22.602" v="895" actId="1076"/>
          <ac:picMkLst>
            <pc:docMk/>
            <pc:sldMk cId="1042839927" sldId="263"/>
            <ac:picMk id="5" creationId="{E9444692-28E0-4818-B728-BC8F7D9DD170}"/>
          </ac:picMkLst>
        </pc:picChg>
      </pc:sldChg>
      <pc:sldChg chg="addSp modSp add">
        <pc:chgData name="Charis Taylor" userId="f6f20823-7d5f-4176-a928-74bb03618d1d" providerId="ADAL" clId="{5236B2D1-38A3-42BF-AC63-64160A39F367}" dt="2021-09-24T06:53:14.365" v="709" actId="1076"/>
        <pc:sldMkLst>
          <pc:docMk/>
          <pc:sldMk cId="2503908130" sldId="264"/>
        </pc:sldMkLst>
        <pc:spChg chg="mod">
          <ac:chgData name="Charis Taylor" userId="f6f20823-7d5f-4176-a928-74bb03618d1d" providerId="ADAL" clId="{5236B2D1-38A3-42BF-AC63-64160A39F367}" dt="2021-09-24T06:53:06.130" v="707" actId="207"/>
          <ac:spMkLst>
            <pc:docMk/>
            <pc:sldMk cId="2503908130" sldId="264"/>
            <ac:spMk id="2" creationId="{1FB66813-BF9B-4AF7-90CA-DB030613BDF2}"/>
          </ac:spMkLst>
        </pc:spChg>
        <pc:spChg chg="mod">
          <ac:chgData name="Charis Taylor" userId="f6f20823-7d5f-4176-a928-74bb03618d1d" providerId="ADAL" clId="{5236B2D1-38A3-42BF-AC63-64160A39F367}" dt="2021-09-24T06:53:14.365" v="709" actId="1076"/>
          <ac:spMkLst>
            <pc:docMk/>
            <pc:sldMk cId="2503908130" sldId="264"/>
            <ac:spMk id="3" creationId="{3B60C56A-EAA8-4A48-8397-DAB4942230D0}"/>
          </ac:spMkLst>
        </pc:spChg>
        <pc:picChg chg="add mod ord">
          <ac:chgData name="Charis Taylor" userId="f6f20823-7d5f-4176-a928-74bb03618d1d" providerId="ADAL" clId="{5236B2D1-38A3-42BF-AC63-64160A39F367}" dt="2021-09-24T06:52:22.507" v="698" actId="167"/>
          <ac:picMkLst>
            <pc:docMk/>
            <pc:sldMk cId="2503908130" sldId="264"/>
            <ac:picMk id="5" creationId="{53045280-3F04-4282-9A3F-AFD36BAD5747}"/>
          </ac:picMkLst>
        </pc:picChg>
      </pc:sldChg>
    </pc:docChg>
  </pc:docChgLst>
  <pc:docChgLst>
    <pc:chgData name="Charis Taylor" userId="S::ctaylor@farringtons.kent.sch.uk::f6f20823-7d5f-4176-a928-74bb03618d1d" providerId="AD" clId="Web-{017BBB2E-5E52-41D6-AE27-1A2CA8D81686}"/>
    <pc:docChg chg="addSld modSld sldOrd addMainMaster">
      <pc:chgData name="Charis Taylor" userId="S::ctaylor@farringtons.kent.sch.uk::f6f20823-7d5f-4176-a928-74bb03618d1d" providerId="AD" clId="Web-{017BBB2E-5E52-41D6-AE27-1A2CA8D81686}" dt="2021-09-23T06:07:21.567" v="581" actId="20577"/>
      <pc:docMkLst>
        <pc:docMk/>
      </pc:docMkLst>
      <pc:sldChg chg="modSp">
        <pc:chgData name="Charis Taylor" userId="S::ctaylor@farringtons.kent.sch.uk::f6f20823-7d5f-4176-a928-74bb03618d1d" providerId="AD" clId="Web-{017BBB2E-5E52-41D6-AE27-1A2CA8D81686}" dt="2021-09-23T06:07:21.567" v="581" actId="20577"/>
        <pc:sldMkLst>
          <pc:docMk/>
          <pc:sldMk cId="109857222" sldId="256"/>
        </pc:sldMkLst>
        <pc:spChg chg="mod">
          <ac:chgData name="Charis Taylor" userId="S::ctaylor@farringtons.kent.sch.uk::f6f20823-7d5f-4176-a928-74bb03618d1d" providerId="AD" clId="Web-{017BBB2E-5E52-41D6-AE27-1A2CA8D81686}" dt="2021-09-23T05:47:32.350" v="9" actId="20577"/>
          <ac:spMkLst>
            <pc:docMk/>
            <pc:sldMk cId="109857222" sldId="256"/>
            <ac:spMk id="2" creationId="{00000000-0000-0000-0000-000000000000}"/>
          </ac:spMkLst>
        </pc:spChg>
        <pc:spChg chg="mod">
          <ac:chgData name="Charis Taylor" userId="S::ctaylor@farringtons.kent.sch.uk::f6f20823-7d5f-4176-a928-74bb03618d1d" providerId="AD" clId="Web-{017BBB2E-5E52-41D6-AE27-1A2CA8D81686}" dt="2021-09-23T06:07:21.567" v="581" actId="20577"/>
          <ac:spMkLst>
            <pc:docMk/>
            <pc:sldMk cId="109857222" sldId="256"/>
            <ac:spMk id="3" creationId="{00000000-0000-0000-0000-000000000000}"/>
          </ac:spMkLst>
        </pc:spChg>
      </pc:sldChg>
      <pc:sldChg chg="modSp new">
        <pc:chgData name="Charis Taylor" userId="S::ctaylor@farringtons.kent.sch.uk::f6f20823-7d5f-4176-a928-74bb03618d1d" providerId="AD" clId="Web-{017BBB2E-5E52-41D6-AE27-1A2CA8D81686}" dt="2021-09-23T05:54:16.374" v="197" actId="20577"/>
        <pc:sldMkLst>
          <pc:docMk/>
          <pc:sldMk cId="321751408" sldId="257"/>
        </pc:sldMkLst>
        <pc:spChg chg="mod">
          <ac:chgData name="Charis Taylor" userId="S::ctaylor@farringtons.kent.sch.uk::f6f20823-7d5f-4176-a928-74bb03618d1d" providerId="AD" clId="Web-{017BBB2E-5E52-41D6-AE27-1A2CA8D81686}" dt="2021-09-23T05:50:15.672" v="21" actId="20577"/>
          <ac:spMkLst>
            <pc:docMk/>
            <pc:sldMk cId="321751408" sldId="257"/>
            <ac:spMk id="2" creationId="{745B3632-C527-487E-9D27-DEEBAF4513E2}"/>
          </ac:spMkLst>
        </pc:spChg>
        <pc:spChg chg="mod">
          <ac:chgData name="Charis Taylor" userId="S::ctaylor@farringtons.kent.sch.uk::f6f20823-7d5f-4176-a928-74bb03618d1d" providerId="AD" clId="Web-{017BBB2E-5E52-41D6-AE27-1A2CA8D81686}" dt="2021-09-23T05:54:16.374" v="197" actId="20577"/>
          <ac:spMkLst>
            <pc:docMk/>
            <pc:sldMk cId="321751408" sldId="257"/>
            <ac:spMk id="3" creationId="{5BD9A944-8476-4A71-8C81-797560BAC0D3}"/>
          </ac:spMkLst>
        </pc:spChg>
      </pc:sldChg>
      <pc:sldChg chg="addSp delSp modSp new">
        <pc:chgData name="Charis Taylor" userId="S::ctaylor@farringtons.kent.sch.uk::f6f20823-7d5f-4176-a928-74bb03618d1d" providerId="AD" clId="Web-{017BBB2E-5E52-41D6-AE27-1A2CA8D81686}" dt="2021-09-23T05:58:10.737" v="333"/>
        <pc:sldMkLst>
          <pc:docMk/>
          <pc:sldMk cId="3116432570" sldId="258"/>
        </pc:sldMkLst>
        <pc:spChg chg="mod">
          <ac:chgData name="Charis Taylor" userId="S::ctaylor@farringtons.kent.sch.uk::f6f20823-7d5f-4176-a928-74bb03618d1d" providerId="AD" clId="Web-{017BBB2E-5E52-41D6-AE27-1A2CA8D81686}" dt="2021-09-23T05:54:32.485" v="204" actId="20577"/>
          <ac:spMkLst>
            <pc:docMk/>
            <pc:sldMk cId="3116432570" sldId="258"/>
            <ac:spMk id="2" creationId="{2B0CB90E-D778-41BF-B9F9-06B4D1438C3C}"/>
          </ac:spMkLst>
        </pc:spChg>
        <pc:spChg chg="mod">
          <ac:chgData name="Charis Taylor" userId="S::ctaylor@farringtons.kent.sch.uk::f6f20823-7d5f-4176-a928-74bb03618d1d" providerId="AD" clId="Web-{017BBB2E-5E52-41D6-AE27-1A2CA8D81686}" dt="2021-09-23T05:56:48.261" v="291" actId="20577"/>
          <ac:spMkLst>
            <pc:docMk/>
            <pc:sldMk cId="3116432570" sldId="258"/>
            <ac:spMk id="3" creationId="{5EC93CFF-C3CD-4514-8ADA-E962525479A6}"/>
          </ac:spMkLst>
        </pc:spChg>
        <pc:spChg chg="add del mod">
          <ac:chgData name="Charis Taylor" userId="S::ctaylor@farringtons.kent.sch.uk::f6f20823-7d5f-4176-a928-74bb03618d1d" providerId="AD" clId="Web-{017BBB2E-5E52-41D6-AE27-1A2CA8D81686}" dt="2021-09-23T05:58:10.737" v="333"/>
          <ac:spMkLst>
            <pc:docMk/>
            <pc:sldMk cId="3116432570" sldId="258"/>
            <ac:spMk id="4" creationId="{AE856C04-8014-4FE1-9AF9-0B1E119D5153}"/>
          </ac:spMkLst>
        </pc:spChg>
      </pc:sldChg>
      <pc:sldChg chg="addSp delSp modSp new">
        <pc:chgData name="Charis Taylor" userId="S::ctaylor@farringtons.kent.sch.uk::f6f20823-7d5f-4176-a928-74bb03618d1d" providerId="AD" clId="Web-{017BBB2E-5E52-41D6-AE27-1A2CA8D81686}" dt="2021-09-23T06:07:01.863" v="571" actId="1076"/>
        <pc:sldMkLst>
          <pc:docMk/>
          <pc:sldMk cId="325728636" sldId="259"/>
        </pc:sldMkLst>
        <pc:spChg chg="del mod">
          <ac:chgData name="Charis Taylor" userId="S::ctaylor@farringtons.kent.sch.uk::f6f20823-7d5f-4176-a928-74bb03618d1d" providerId="AD" clId="Web-{017BBB2E-5E52-41D6-AE27-1A2CA8D81686}" dt="2021-09-23T05:58:25.316" v="342"/>
          <ac:spMkLst>
            <pc:docMk/>
            <pc:sldMk cId="325728636" sldId="259"/>
            <ac:spMk id="3" creationId="{EBA3BFED-7543-41C6-A0B0-F231EF3CF902}"/>
          </ac:spMkLst>
        </pc:spChg>
        <pc:spChg chg="add mod">
          <ac:chgData name="Charis Taylor" userId="S::ctaylor@farringtons.kent.sch.uk::f6f20823-7d5f-4176-a928-74bb03618d1d" providerId="AD" clId="Web-{017BBB2E-5E52-41D6-AE27-1A2CA8D81686}" dt="2021-09-23T06:07:01.863" v="571" actId="1076"/>
          <ac:spMkLst>
            <pc:docMk/>
            <pc:sldMk cId="325728636" sldId="259"/>
            <ac:spMk id="4" creationId="{09878283-0E76-4C5C-AD01-2D73769C6071}"/>
          </ac:spMkLst>
        </pc:spChg>
        <pc:spChg chg="add mod">
          <ac:chgData name="Charis Taylor" userId="S::ctaylor@farringtons.kent.sch.uk::f6f20823-7d5f-4176-a928-74bb03618d1d" providerId="AD" clId="Web-{017BBB2E-5E52-41D6-AE27-1A2CA8D81686}" dt="2021-09-23T05:58:46.005" v="353" actId="20577"/>
          <ac:spMkLst>
            <pc:docMk/>
            <pc:sldMk cId="325728636" sldId="259"/>
            <ac:spMk id="5" creationId="{09878283-0E76-4C5C-AD01-2D73769C6071}"/>
          </ac:spMkLst>
        </pc:spChg>
      </pc:sldChg>
      <pc:sldChg chg="modSp add ord">
        <pc:chgData name="Charis Taylor" userId="S::ctaylor@farringtons.kent.sch.uk::f6f20823-7d5f-4176-a928-74bb03618d1d" providerId="AD" clId="Web-{017BBB2E-5E52-41D6-AE27-1A2CA8D81686}" dt="2021-09-23T06:06:40.237" v="569" actId="20577"/>
        <pc:sldMkLst>
          <pc:docMk/>
          <pc:sldMk cId="2009307870" sldId="260"/>
        </pc:sldMkLst>
        <pc:spChg chg="mod">
          <ac:chgData name="Charis Taylor" userId="S::ctaylor@farringtons.kent.sch.uk::f6f20823-7d5f-4176-a928-74bb03618d1d" providerId="AD" clId="Web-{017BBB2E-5E52-41D6-AE27-1A2CA8D81686}" dt="2021-09-23T06:06:20.423" v="566" actId="1076"/>
          <ac:spMkLst>
            <pc:docMk/>
            <pc:sldMk cId="2009307870" sldId="260"/>
            <ac:spMk id="4" creationId="{269E34DC-9B1E-4B1C-8995-41D3D8A9FE6B}"/>
          </ac:spMkLst>
        </pc:spChg>
        <pc:spChg chg="mod">
          <ac:chgData name="Charis Taylor" userId="S::ctaylor@farringtons.kent.sch.uk::f6f20823-7d5f-4176-a928-74bb03618d1d" providerId="AD" clId="Web-{017BBB2E-5E52-41D6-AE27-1A2CA8D81686}" dt="2021-09-23T06:06:40.237" v="569" actId="20577"/>
          <ac:spMkLst>
            <pc:docMk/>
            <pc:sldMk cId="2009307870" sldId="260"/>
            <ac:spMk id="5" creationId="{97214074-B382-4E97-B792-6A77B2415CA0}"/>
          </ac:spMkLst>
        </pc:spChg>
        <pc:spChg chg="mod">
          <ac:chgData name="Charis Taylor" userId="S::ctaylor@farringtons.kent.sch.uk::f6f20823-7d5f-4176-a928-74bb03618d1d" providerId="AD" clId="Web-{017BBB2E-5E52-41D6-AE27-1A2CA8D81686}" dt="2021-09-23T06:00:24.948" v="388" actId="20577"/>
          <ac:spMkLst>
            <pc:docMk/>
            <pc:sldMk cId="2009307870" sldId="260"/>
            <ac:spMk id="6" creationId="{80925992-2332-40D1-A9FD-A7C85F713CB9}"/>
          </ac:spMkLst>
        </pc:spChg>
      </pc:sldChg>
      <pc:sldMasterChg chg="add addSldLayout">
        <pc:chgData name="Charis Taylor" userId="S::ctaylor@farringtons.kent.sch.uk::f6f20823-7d5f-4176-a928-74bb03618d1d" providerId="AD" clId="Web-{017BBB2E-5E52-41D6-AE27-1A2CA8D81686}" dt="2021-09-23T05:59:21.132" v="354"/>
        <pc:sldMasterMkLst>
          <pc:docMk/>
          <pc:sldMasterMk cId="3860245732" sldId="2147483648"/>
        </pc:sldMasterMkLst>
        <pc:sldLayoutChg chg="add">
          <pc:chgData name="Charis Taylor" userId="S::ctaylor@farringtons.kent.sch.uk::f6f20823-7d5f-4176-a928-74bb03618d1d" providerId="AD" clId="Web-{017BBB2E-5E52-41D6-AE27-1A2CA8D81686}" dt="2021-09-23T05:59:21.132" v="354"/>
          <pc:sldLayoutMkLst>
            <pc:docMk/>
            <pc:sldMasterMk cId="3860245732" sldId="2147483648"/>
            <pc:sldLayoutMk cId="975184525" sldId="2147483649"/>
          </pc:sldLayoutMkLst>
        </pc:sldLayoutChg>
        <pc:sldLayoutChg chg="add">
          <pc:chgData name="Charis Taylor" userId="S::ctaylor@farringtons.kent.sch.uk::f6f20823-7d5f-4176-a928-74bb03618d1d" providerId="AD" clId="Web-{017BBB2E-5E52-41D6-AE27-1A2CA8D81686}" dt="2021-09-23T05:59:21.132" v="354"/>
          <pc:sldLayoutMkLst>
            <pc:docMk/>
            <pc:sldMasterMk cId="3860245732" sldId="2147483648"/>
            <pc:sldLayoutMk cId="3292578354" sldId="2147483650"/>
          </pc:sldLayoutMkLst>
        </pc:sldLayoutChg>
        <pc:sldLayoutChg chg="add">
          <pc:chgData name="Charis Taylor" userId="S::ctaylor@farringtons.kent.sch.uk::f6f20823-7d5f-4176-a928-74bb03618d1d" providerId="AD" clId="Web-{017BBB2E-5E52-41D6-AE27-1A2CA8D81686}" dt="2021-09-23T05:59:21.132" v="354"/>
          <pc:sldLayoutMkLst>
            <pc:docMk/>
            <pc:sldMasterMk cId="3860245732" sldId="2147483648"/>
            <pc:sldLayoutMk cId="2223043476" sldId="2147483651"/>
          </pc:sldLayoutMkLst>
        </pc:sldLayoutChg>
        <pc:sldLayoutChg chg="add">
          <pc:chgData name="Charis Taylor" userId="S::ctaylor@farringtons.kent.sch.uk::f6f20823-7d5f-4176-a928-74bb03618d1d" providerId="AD" clId="Web-{017BBB2E-5E52-41D6-AE27-1A2CA8D81686}" dt="2021-09-23T05:59:21.132" v="354"/>
          <pc:sldLayoutMkLst>
            <pc:docMk/>
            <pc:sldMasterMk cId="3860245732" sldId="2147483648"/>
            <pc:sldLayoutMk cId="1558150956" sldId="2147483652"/>
          </pc:sldLayoutMkLst>
        </pc:sldLayoutChg>
        <pc:sldLayoutChg chg="add">
          <pc:chgData name="Charis Taylor" userId="S::ctaylor@farringtons.kent.sch.uk::f6f20823-7d5f-4176-a928-74bb03618d1d" providerId="AD" clId="Web-{017BBB2E-5E52-41D6-AE27-1A2CA8D81686}" dt="2021-09-23T05:59:21.132" v="354"/>
          <pc:sldLayoutMkLst>
            <pc:docMk/>
            <pc:sldMasterMk cId="3860245732" sldId="2147483648"/>
            <pc:sldLayoutMk cId="1078682592" sldId="2147483653"/>
          </pc:sldLayoutMkLst>
        </pc:sldLayoutChg>
        <pc:sldLayoutChg chg="add">
          <pc:chgData name="Charis Taylor" userId="S::ctaylor@farringtons.kent.sch.uk::f6f20823-7d5f-4176-a928-74bb03618d1d" providerId="AD" clId="Web-{017BBB2E-5E52-41D6-AE27-1A2CA8D81686}" dt="2021-09-23T05:59:21.132" v="354"/>
          <pc:sldLayoutMkLst>
            <pc:docMk/>
            <pc:sldMasterMk cId="3860245732" sldId="2147483648"/>
            <pc:sldLayoutMk cId="3915798679" sldId="2147483654"/>
          </pc:sldLayoutMkLst>
        </pc:sldLayoutChg>
        <pc:sldLayoutChg chg="add">
          <pc:chgData name="Charis Taylor" userId="S::ctaylor@farringtons.kent.sch.uk::f6f20823-7d5f-4176-a928-74bb03618d1d" providerId="AD" clId="Web-{017BBB2E-5E52-41D6-AE27-1A2CA8D81686}" dt="2021-09-23T05:59:21.132" v="354"/>
          <pc:sldLayoutMkLst>
            <pc:docMk/>
            <pc:sldMasterMk cId="3860245732" sldId="2147483648"/>
            <pc:sldLayoutMk cId="4235771177" sldId="2147483655"/>
          </pc:sldLayoutMkLst>
        </pc:sldLayoutChg>
        <pc:sldLayoutChg chg="add">
          <pc:chgData name="Charis Taylor" userId="S::ctaylor@farringtons.kent.sch.uk::f6f20823-7d5f-4176-a928-74bb03618d1d" providerId="AD" clId="Web-{017BBB2E-5E52-41D6-AE27-1A2CA8D81686}" dt="2021-09-23T05:59:21.132" v="354"/>
          <pc:sldLayoutMkLst>
            <pc:docMk/>
            <pc:sldMasterMk cId="3860245732" sldId="2147483648"/>
            <pc:sldLayoutMk cId="1276515434" sldId="2147483656"/>
          </pc:sldLayoutMkLst>
        </pc:sldLayoutChg>
        <pc:sldLayoutChg chg="add">
          <pc:chgData name="Charis Taylor" userId="S::ctaylor@farringtons.kent.sch.uk::f6f20823-7d5f-4176-a928-74bb03618d1d" providerId="AD" clId="Web-{017BBB2E-5E52-41D6-AE27-1A2CA8D81686}" dt="2021-09-23T05:59:21.132" v="354"/>
          <pc:sldLayoutMkLst>
            <pc:docMk/>
            <pc:sldMasterMk cId="3860245732" sldId="2147483648"/>
            <pc:sldLayoutMk cId="598974957" sldId="2147483657"/>
          </pc:sldLayoutMkLst>
        </pc:sldLayoutChg>
        <pc:sldLayoutChg chg="add">
          <pc:chgData name="Charis Taylor" userId="S::ctaylor@farringtons.kent.sch.uk::f6f20823-7d5f-4176-a928-74bb03618d1d" providerId="AD" clId="Web-{017BBB2E-5E52-41D6-AE27-1A2CA8D81686}" dt="2021-09-23T05:59:21.132" v="354"/>
          <pc:sldLayoutMkLst>
            <pc:docMk/>
            <pc:sldMasterMk cId="3860245732" sldId="2147483648"/>
            <pc:sldLayoutMk cId="554792643" sldId="2147483658"/>
          </pc:sldLayoutMkLst>
        </pc:sldLayoutChg>
        <pc:sldLayoutChg chg="add">
          <pc:chgData name="Charis Taylor" userId="S::ctaylor@farringtons.kent.sch.uk::f6f20823-7d5f-4176-a928-74bb03618d1d" providerId="AD" clId="Web-{017BBB2E-5E52-41D6-AE27-1A2CA8D81686}" dt="2021-09-23T05:59:21.132" v="354"/>
          <pc:sldLayoutMkLst>
            <pc:docMk/>
            <pc:sldMasterMk cId="3860245732" sldId="2147483648"/>
            <pc:sldLayoutMk cId="1149619648" sldId="2147483659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23/09/2021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23/09/2021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23/09/2021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23/09/2021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51845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23/09/2021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25783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23/09/2021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30434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23/09/2021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81509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23/09/2021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86825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23/09/2021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579867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23/09/2021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577117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23/09/2021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65154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23/09/2021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23/09/2021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897495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23/09/2021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479264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23/09/2021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96196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23/09/2021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23/09/2021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23/09/2021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23/09/2021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23/09/2021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23/09/2021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23/09/2021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GB" smtClean="0"/>
              <a:t>23/09/2021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GB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5887DF-D009-46EA-A83B-824B1AE29AB3}" type="datetimeFigureOut">
              <a:rPr lang="en-GB" smtClean="0"/>
              <a:t>23/09/2021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0245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>
                <a:cs typeface="Calibri Light"/>
              </a:rPr>
              <a:t>Thomas and Alexander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>
                <a:cs typeface="Calibri"/>
              </a:rPr>
              <a:t>Thursday 23rd September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5B3632-C527-487E-9D27-DEEBAF4513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cs typeface="Calibri Light"/>
              </a:rPr>
              <a:t>Life of a chorister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D9A944-8476-4A71-8C81-797560BAC0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GB" dirty="0">
                <a:cs typeface="Calibri" panose="020F0502020204030204"/>
              </a:rPr>
              <a:t>Choristers are traditionally boys. For most of these boys, their voices haven't broken yet.</a:t>
            </a:r>
            <a:endParaRPr lang="en-US" dirty="0"/>
          </a:p>
          <a:p>
            <a:pPr marL="0" indent="0">
              <a:buNone/>
            </a:pPr>
            <a:r>
              <a:rPr lang="en-GB" dirty="0">
                <a:cs typeface="Calibri" panose="020F0502020204030204"/>
              </a:rPr>
              <a:t>Choristers spend all their time at a cathedral and its cathedral school, where they learn, eat and sleep.</a:t>
            </a:r>
          </a:p>
          <a:p>
            <a:pPr marL="0" indent="0">
              <a:buNone/>
            </a:pPr>
            <a:r>
              <a:rPr lang="en-GB" dirty="0">
                <a:cs typeface="Calibri" panose="020F0502020204030204"/>
              </a:rPr>
              <a:t>Many choristers leave after their voice has broken, but some stay on as  tenors, </a:t>
            </a:r>
            <a:r>
              <a:rPr lang="en-GB" dirty="0">
                <a:ea typeface="+mn-lt"/>
                <a:cs typeface="+mn-lt"/>
              </a:rPr>
              <a:t>baritones,</a:t>
            </a:r>
            <a:r>
              <a:rPr lang="en-GB" dirty="0">
                <a:cs typeface="Calibri" panose="020F0502020204030204"/>
              </a:rPr>
              <a:t> and basses if their voice has continued to be good enough after it has broken.</a:t>
            </a:r>
          </a:p>
          <a:p>
            <a:pPr marL="0" indent="0">
              <a:buNone/>
            </a:pPr>
            <a:endParaRPr lang="en-GB" dirty="0"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217514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0CB90E-D778-41BF-B9F9-06B4D1438C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cs typeface="Calibri Light"/>
              </a:rPr>
              <a:t>Comparison of Thomas and Alexander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C93CFF-C3CD-4514-8ADA-E962525479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88309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>
                <a:cs typeface="Calibri"/>
              </a:rPr>
              <a:t>Read Chapter Four</a:t>
            </a:r>
          </a:p>
          <a:p>
            <a:r>
              <a:rPr lang="en-GB" dirty="0">
                <a:cs typeface="Calibri"/>
              </a:rPr>
              <a:t>Draw up a table with Thomas on one side and Alexander on the other</a:t>
            </a:r>
          </a:p>
          <a:p>
            <a:r>
              <a:rPr lang="en-GB" dirty="0">
                <a:cs typeface="Calibri"/>
              </a:rPr>
              <a:t>Compare:</a:t>
            </a:r>
          </a:p>
          <a:p>
            <a:pPr lvl="1"/>
            <a:r>
              <a:rPr lang="en-GB" dirty="0">
                <a:cs typeface="Calibri"/>
              </a:rPr>
              <a:t>Their characteristics</a:t>
            </a:r>
          </a:p>
          <a:p>
            <a:pPr lvl="1"/>
            <a:r>
              <a:rPr lang="en-GB" dirty="0">
                <a:ea typeface="+mn-lt"/>
                <a:cs typeface="+mn-lt"/>
              </a:rPr>
              <a:t>Their hopes and fears for the future</a:t>
            </a:r>
            <a:endParaRPr lang="en-GB" dirty="0">
              <a:cs typeface="Calibri"/>
            </a:endParaRPr>
          </a:p>
          <a:p>
            <a:pPr lvl="1"/>
            <a:r>
              <a:rPr lang="en-GB" dirty="0">
                <a:cs typeface="Calibri"/>
              </a:rPr>
              <a:t>Their social backgrounds</a:t>
            </a:r>
            <a:endParaRPr lang="en-GB" dirty="0">
              <a:ea typeface="+mn-lt"/>
              <a:cs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164325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D6999E-A6EC-40EB-89B6-4DF50518F2C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Thomas and Alexander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D6D1521-9233-4A75-8FE1-EC6DA10FCD4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Friday 24</a:t>
            </a:r>
            <a:r>
              <a:rPr lang="en-GB" baseline="30000" dirty="0"/>
              <a:t>th</a:t>
            </a:r>
            <a:r>
              <a:rPr lang="en-GB" dirty="0"/>
              <a:t> September 2021</a:t>
            </a:r>
          </a:p>
        </p:txBody>
      </p:sp>
    </p:spTree>
    <p:extLst>
      <p:ext uri="{BB962C8B-B14F-4D97-AF65-F5344CB8AC3E}">
        <p14:creationId xmlns:p14="http://schemas.microsoft.com/office/powerpoint/2010/main" val="13892205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3045280-3F04-4282-9A3F-AFD36BAD57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" y="0"/>
            <a:ext cx="10287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FB66813-BF9B-4AF7-90CA-DB030613BDF2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bg1">
              <a:alpha val="75000"/>
            </a:schemeClr>
          </a:solidFill>
        </p:spPr>
        <p:txBody>
          <a:bodyPr/>
          <a:lstStyle/>
          <a:p>
            <a:r>
              <a:rPr lang="en-GB" dirty="0"/>
              <a:t>Five-a-day starter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60C56A-EAA8-4A48-8397-DAB4942230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515173"/>
            <a:ext cx="10515600" cy="2761365"/>
          </a:xfrm>
          <a:solidFill>
            <a:schemeClr val="bg1">
              <a:alpha val="75000"/>
            </a:schemeClr>
          </a:solidFill>
        </p:spPr>
        <p:txBody>
          <a:bodyPr/>
          <a:lstStyle/>
          <a:p>
            <a:r>
              <a:rPr lang="en-GB" dirty="0"/>
              <a:t>What does Otis Gardiner do for a living?</a:t>
            </a:r>
          </a:p>
          <a:p>
            <a:r>
              <a:rPr lang="en-GB" dirty="0"/>
              <a:t>Find a word that describes Gloucester in the 18</a:t>
            </a:r>
            <a:r>
              <a:rPr lang="en-GB" baseline="30000" dirty="0"/>
              <a:t>th</a:t>
            </a:r>
            <a:r>
              <a:rPr lang="en-GB" dirty="0"/>
              <a:t> century</a:t>
            </a:r>
          </a:p>
          <a:p>
            <a:r>
              <a:rPr lang="en-GB" dirty="0"/>
              <a:t>What are the names of the two choristers?</a:t>
            </a:r>
          </a:p>
          <a:p>
            <a:r>
              <a:rPr lang="en-GB" dirty="0"/>
              <a:t>What are their ages?</a:t>
            </a:r>
          </a:p>
          <a:p>
            <a:r>
              <a:rPr lang="en-GB" dirty="0"/>
              <a:t>What might have been the purpose of the Prologue?</a:t>
            </a:r>
          </a:p>
        </p:txBody>
      </p:sp>
    </p:spTree>
    <p:extLst>
      <p:ext uri="{BB962C8B-B14F-4D97-AF65-F5344CB8AC3E}">
        <p14:creationId xmlns:p14="http://schemas.microsoft.com/office/powerpoint/2010/main" val="25039081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96B685-B496-47BF-93F6-0B24D72DC5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Look back at your comparison tables…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59C4BD-520F-4BA9-8D75-EEEDB13A3D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697511" cy="4351338"/>
          </a:xfrm>
        </p:spPr>
        <p:txBody>
          <a:bodyPr/>
          <a:lstStyle/>
          <a:p>
            <a:pPr marL="0" indent="0">
              <a:buNone/>
            </a:pPr>
            <a:r>
              <a:rPr lang="en-GB" b="1" dirty="0"/>
              <a:t>Your Task: comparison </a:t>
            </a:r>
          </a:p>
          <a:p>
            <a:r>
              <a:rPr lang="en-GB" dirty="0"/>
              <a:t>Choose one of the characteristics you want to compare, such as social status</a:t>
            </a:r>
          </a:p>
          <a:p>
            <a:r>
              <a:rPr lang="en-GB" dirty="0"/>
              <a:t>Explode a quotation that describes Thomas’ social status</a:t>
            </a:r>
          </a:p>
          <a:p>
            <a:r>
              <a:rPr lang="en-GB" dirty="0"/>
              <a:t>Explode a quotation that describes Alexander’s social status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9444692-28E0-4818-B728-BC8F7D9DD1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3275" y="1831848"/>
            <a:ext cx="4791456" cy="3194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28399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C76E1A-56CA-4E34-8A31-87963159CA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cs typeface="Calibri Light"/>
              </a:rPr>
              <a:t>What is a PEE Paragraph?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69E34DC-9B1E-4B1C-8995-41D3D8A9FE6B}"/>
              </a:ext>
            </a:extLst>
          </p:cNvPr>
          <p:cNvSpPr txBox="1"/>
          <p:nvPr/>
        </p:nvSpPr>
        <p:spPr>
          <a:xfrm>
            <a:off x="823686" y="2574472"/>
            <a:ext cx="10526485" cy="1200329"/>
          </a:xfrm>
          <a:prstGeom prst="rect">
            <a:avLst/>
          </a:prstGeom>
          <a:noFill/>
          <a:ln w="57150">
            <a:solidFill>
              <a:srgbClr val="92D050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2400" b="1" dirty="0">
                <a:solidFill>
                  <a:schemeClr val="accent6"/>
                </a:solidFill>
                <a:cs typeface="Segoe UI"/>
              </a:rPr>
              <a:t>Then you back up with point with </a:t>
            </a:r>
            <a:r>
              <a:rPr lang="en-GB" sz="2400" b="1" dirty="0">
                <a:solidFill>
                  <a:srgbClr val="70AD47"/>
                </a:solidFill>
                <a:cs typeface="Segoe UI"/>
              </a:rPr>
              <a:t>evidence:</a:t>
            </a:r>
            <a:r>
              <a:rPr lang="en-GB" sz="2400" dirty="0">
                <a:cs typeface="Segoe UI"/>
              </a:rPr>
              <a:t>​</a:t>
            </a:r>
          </a:p>
          <a:p>
            <a:r>
              <a:rPr lang="en-GB" sz="2400" i="1" dirty="0">
                <a:solidFill>
                  <a:srgbClr val="AFABAB"/>
                </a:solidFill>
                <a:cs typeface="Segoe UI"/>
              </a:rPr>
              <a:t>Alexander is very studious and reserved.</a:t>
            </a:r>
            <a:r>
              <a:rPr lang="en-GB" sz="2400" b="1" i="1" dirty="0">
                <a:solidFill>
                  <a:srgbClr val="AFABAB"/>
                </a:solidFill>
                <a:cs typeface="Segoe UI"/>
              </a:rPr>
              <a:t> </a:t>
            </a:r>
            <a:r>
              <a:rPr lang="en-GB" sz="2400" b="1" i="1" dirty="0">
                <a:solidFill>
                  <a:srgbClr val="70AD47"/>
                </a:solidFill>
                <a:cs typeface="Segoe UI"/>
              </a:rPr>
              <a:t>He is described as 'a dour and unsmiling boy' who would 'continue to compose [like] other gifted pupils'</a:t>
            </a:r>
            <a:endParaRPr lang="en-GB" sz="2400" dirty="0">
              <a:cs typeface="Segoe UI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7214074-B382-4E97-B792-6A77B2415CA0}"/>
              </a:ext>
            </a:extLst>
          </p:cNvPr>
          <p:cNvSpPr txBox="1"/>
          <p:nvPr/>
        </p:nvSpPr>
        <p:spPr>
          <a:xfrm>
            <a:off x="823686" y="3971472"/>
            <a:ext cx="10526484" cy="2308324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2400" b="1" dirty="0">
                <a:solidFill>
                  <a:srgbClr val="00B0F0"/>
                </a:solidFill>
                <a:cs typeface="Segoe UI"/>
              </a:rPr>
              <a:t>Then you explain why:</a:t>
            </a:r>
            <a:r>
              <a:rPr lang="en-US" sz="2400" b="1" dirty="0">
                <a:solidFill>
                  <a:srgbClr val="00B0F0"/>
                </a:solidFill>
                <a:cs typeface="Segoe UI"/>
              </a:rPr>
              <a:t>​​</a:t>
            </a:r>
          </a:p>
          <a:p>
            <a:r>
              <a:rPr lang="en-GB" sz="2400" i="1" dirty="0">
                <a:solidFill>
                  <a:srgbClr val="AFABAB"/>
                </a:solidFill>
                <a:ea typeface="+mn-lt"/>
                <a:cs typeface="+mn-lt"/>
              </a:rPr>
              <a:t>Alexander is very studious and reserved.</a:t>
            </a:r>
            <a:r>
              <a:rPr lang="en-GB" sz="2400" b="1" i="1" dirty="0">
                <a:solidFill>
                  <a:srgbClr val="AFABAB"/>
                </a:solidFill>
                <a:ea typeface="+mn-lt"/>
                <a:cs typeface="+mn-lt"/>
              </a:rPr>
              <a:t> </a:t>
            </a:r>
            <a:r>
              <a:rPr lang="en-GB" sz="2400" i="1" dirty="0">
                <a:solidFill>
                  <a:schemeClr val="bg2">
                    <a:lumMod val="75000"/>
                  </a:schemeClr>
                </a:solidFill>
                <a:ea typeface="+mn-lt"/>
                <a:cs typeface="+mn-lt"/>
              </a:rPr>
              <a:t>He is described as 'a dour and unsmiling boy' who would 'continue to compose [like] other gifted pupils'. </a:t>
            </a:r>
            <a:r>
              <a:rPr lang="en-GB" sz="2400" b="1" i="1" dirty="0">
                <a:solidFill>
                  <a:srgbClr val="00B0F0"/>
                </a:solidFill>
                <a:ea typeface="+mn-lt"/>
                <a:cs typeface="+mn-lt"/>
              </a:rPr>
              <a:t>The adjective, 'dour', has connotations of introversion and thoughtfulness, suggesting he is reserved. In addition, the description, 'gifted', suggests his music compositions are particularly good, suggesting he works hard.</a:t>
            </a:r>
            <a:endParaRPr lang="en-GB" b="1" dirty="0">
              <a:solidFill>
                <a:srgbClr val="00B0F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0925992-2332-40D1-A9FD-A7C85F713CB9}"/>
              </a:ext>
            </a:extLst>
          </p:cNvPr>
          <p:cNvSpPr txBox="1"/>
          <p:nvPr/>
        </p:nvSpPr>
        <p:spPr>
          <a:xfrm>
            <a:off x="841829" y="1431471"/>
            <a:ext cx="10508342" cy="954107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2800" b="1" dirty="0">
                <a:solidFill>
                  <a:srgbClr val="C00000"/>
                </a:solidFill>
                <a:cs typeface="Segoe UI"/>
              </a:rPr>
              <a:t>You make a point:</a:t>
            </a:r>
            <a:r>
              <a:rPr lang="en-US" sz="2800" dirty="0">
                <a:cs typeface="Segoe UI"/>
              </a:rPr>
              <a:t>​</a:t>
            </a:r>
            <a:endParaRPr lang="en-US" dirty="0">
              <a:cs typeface="Calibri" panose="020F0502020204030204"/>
            </a:endParaRPr>
          </a:p>
          <a:p>
            <a:r>
              <a:rPr lang="en-GB" sz="2800" b="1" i="1" dirty="0">
                <a:solidFill>
                  <a:srgbClr val="C00000"/>
                </a:solidFill>
                <a:cs typeface="Segoe UI"/>
              </a:rPr>
              <a:t>Alexander is very studious and reserved.</a:t>
            </a:r>
            <a:r>
              <a:rPr lang="en-GB" i="1" dirty="0">
                <a:solidFill>
                  <a:srgbClr val="000000"/>
                </a:solidFill>
                <a:cs typeface="Segoe UI"/>
              </a:rPr>
              <a:t> </a:t>
            </a:r>
            <a:endParaRPr lang="en-GB" i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93078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3F2D0D-486F-48F4-AFD9-51D0E5E5FC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Homework</a:t>
            </a:r>
          </a:p>
        </p:txBody>
      </p:sp>
      <p:sp>
        <p:nvSpPr>
          <p:cNvPr id="4" name="TextBox 1">
            <a:extLst>
              <a:ext uri="{FF2B5EF4-FFF2-40B4-BE49-F238E27FC236}">
                <a16:creationId xmlns:a16="http://schemas.microsoft.com/office/drawing/2014/main" id="{09878283-0E76-4C5C-AD01-2D73769C6071}"/>
              </a:ext>
            </a:extLst>
          </p:cNvPr>
          <p:cNvSpPr txBox="1"/>
          <p:nvPr/>
        </p:nvSpPr>
        <p:spPr>
          <a:xfrm>
            <a:off x="923251" y="2652575"/>
            <a:ext cx="10381785" cy="2308324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GB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0" indent="-571500">
              <a:buFont typeface="Wingdings" panose="05000000000000000000" pitchFamily="2" charset="2"/>
              <a:buChar char="Ø"/>
            </a:pPr>
            <a:r>
              <a:rPr lang="en-GB" sz="3600" b="1" dirty="0">
                <a:cs typeface="Calibri"/>
              </a:rPr>
              <a:t>Write two PEE paragraphs comparing Thomas and Alexander</a:t>
            </a:r>
          </a:p>
          <a:p>
            <a:pPr marL="1028700" lvl="1" indent="-571500">
              <a:buFont typeface="Wingdings" panose="05000000000000000000" pitchFamily="2" charset="2"/>
              <a:buChar char="Ø"/>
            </a:pPr>
            <a:r>
              <a:rPr lang="en-GB" sz="3600" i="1" dirty="0">
                <a:cs typeface="Calibri"/>
              </a:rPr>
              <a:t>Use one of the categories on your table</a:t>
            </a:r>
          </a:p>
          <a:p>
            <a:pPr marL="1028700" lvl="1" indent="-571500">
              <a:buFont typeface="Wingdings" panose="05000000000000000000" pitchFamily="2" charset="2"/>
              <a:buChar char="Ø"/>
            </a:pPr>
            <a:r>
              <a:rPr lang="en-GB" sz="3600" i="1" dirty="0">
                <a:cs typeface="Calibri"/>
              </a:rPr>
              <a:t>Help on structure will be on Teams</a:t>
            </a:r>
          </a:p>
        </p:txBody>
      </p:sp>
      <p:sp>
        <p:nvSpPr>
          <p:cNvPr id="5" name="TextBox 1">
            <a:extLst>
              <a:ext uri="{FF2B5EF4-FFF2-40B4-BE49-F238E27FC236}">
                <a16:creationId xmlns:a16="http://schemas.microsoft.com/office/drawing/2014/main" id="{09878283-0E76-4C5C-AD01-2D73769C6071}"/>
              </a:ext>
            </a:extLst>
          </p:cNvPr>
          <p:cNvSpPr txBox="1"/>
          <p:nvPr/>
        </p:nvSpPr>
        <p:spPr>
          <a:xfrm>
            <a:off x="8304868" y="550852"/>
            <a:ext cx="3048932" cy="954107"/>
          </a:xfrm>
          <a:prstGeom prst="rect">
            <a:avLst/>
          </a:prstGeom>
          <a:solidFill>
            <a:srgbClr val="C00000"/>
          </a:solidFill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GB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b="1" dirty="0">
                <a:solidFill>
                  <a:schemeClr val="bg1"/>
                </a:solidFill>
              </a:rPr>
              <a:t>Wednesday 29</a:t>
            </a:r>
            <a:r>
              <a:rPr lang="en-GB" sz="2800" b="1" baseline="30000" dirty="0">
                <a:solidFill>
                  <a:schemeClr val="bg1"/>
                </a:solidFill>
              </a:rPr>
              <a:t>th</a:t>
            </a:r>
            <a:r>
              <a:rPr lang="en-GB" sz="2800" b="1" dirty="0">
                <a:solidFill>
                  <a:schemeClr val="bg1"/>
                </a:solidFill>
              </a:rPr>
              <a:t> September 2021</a:t>
            </a:r>
            <a:endParaRPr lang="en-GB" sz="2800" b="1" dirty="0">
              <a:solidFill>
                <a:schemeClr val="bg1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57286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B7DB29E-93B8-45BF-AB2C-A7B48E8074C1}" vid="{0185DEDF-583F-49DF-A042-984AA300250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1446</TotalTime>
  <Words>385</Words>
  <Application>Microsoft Office PowerPoint</Application>
  <PresentationFormat>Widescreen</PresentationFormat>
  <Paragraphs>38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Calibri Light</vt:lpstr>
      <vt:lpstr>Segoe UI</vt:lpstr>
      <vt:lpstr>Wingdings</vt:lpstr>
      <vt:lpstr>office theme</vt:lpstr>
      <vt:lpstr>Office Theme</vt:lpstr>
      <vt:lpstr>Thomas and Alexander</vt:lpstr>
      <vt:lpstr>Life of a chorister</vt:lpstr>
      <vt:lpstr>Comparison of Thomas and Alexander</vt:lpstr>
      <vt:lpstr>Thomas and Alexander</vt:lpstr>
      <vt:lpstr>Five-a-day starter</vt:lpstr>
      <vt:lpstr>Look back at your comparison tables…</vt:lpstr>
      <vt:lpstr>What is a PEE Paragraph?</vt:lpstr>
      <vt:lpstr>Homework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Charis Taylor</cp:lastModifiedBy>
  <cp:revision>104</cp:revision>
  <dcterms:created xsi:type="dcterms:W3CDTF">2021-09-23T05:47:20Z</dcterms:created>
  <dcterms:modified xsi:type="dcterms:W3CDTF">2021-09-24T06:57:30Z</dcterms:modified>
</cp:coreProperties>
</file>